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Bryndan Write" charset="1" panose="02000503000000000000"/>
      <p:regular r:id="rId14"/>
    </p:embeddedFont>
    <p:embeddedFont>
      <p:font typeface="More Sugar" charset="1" panose="00000000000000000000"/>
      <p:regular r:id="rId15"/>
    </p:embeddedFont>
    <p:embeddedFont>
      <p:font typeface="More Sugar Thin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7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1.png" Type="http://schemas.openxmlformats.org/officeDocument/2006/relationships/image"/><Relationship Id="rId12" Target="../media/image37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7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16" Target="../media/image20.png" Type="http://schemas.openxmlformats.org/officeDocument/2006/relationships/image"/><Relationship Id="rId17" Target="../media/image49.png" Type="http://schemas.openxmlformats.org/officeDocument/2006/relationships/image"/><Relationship Id="rId18" Target="../media/image34.png" Type="http://schemas.openxmlformats.org/officeDocument/2006/relationships/image"/><Relationship Id="rId2" Target="../media/image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33.png" Type="http://schemas.openxmlformats.org/officeDocument/2006/relationships/image"/><Relationship Id="rId9" Target="../media/image6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11075" y="5788396"/>
            <a:ext cx="1869063" cy="1581084"/>
          </a:xfrm>
          <a:custGeom>
            <a:avLst/>
            <a:gdLst/>
            <a:ahLst/>
            <a:cxnLst/>
            <a:rect r="r" b="b" t="t" l="l"/>
            <a:pathLst>
              <a:path h="1581084" w="1869063">
                <a:moveTo>
                  <a:pt x="0" y="0"/>
                </a:moveTo>
                <a:lnTo>
                  <a:pt x="1869064" y="0"/>
                </a:lnTo>
                <a:lnTo>
                  <a:pt x="1869064" y="1581084"/>
                </a:lnTo>
                <a:lnTo>
                  <a:pt x="0" y="158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348604" y="-2853282"/>
            <a:ext cx="7921103" cy="8072462"/>
          </a:xfrm>
          <a:custGeom>
            <a:avLst/>
            <a:gdLst/>
            <a:ahLst/>
            <a:cxnLst/>
            <a:rect r="r" b="b" t="t" l="l"/>
            <a:pathLst>
              <a:path h="8072462" w="7921103">
                <a:moveTo>
                  <a:pt x="0" y="0"/>
                </a:moveTo>
                <a:lnTo>
                  <a:pt x="7921103" y="0"/>
                </a:lnTo>
                <a:lnTo>
                  <a:pt x="7921103" y="8072461"/>
                </a:lnTo>
                <a:lnTo>
                  <a:pt x="0" y="807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91610" y="760595"/>
            <a:ext cx="3080811" cy="2390519"/>
          </a:xfrm>
          <a:custGeom>
            <a:avLst/>
            <a:gdLst/>
            <a:ahLst/>
            <a:cxnLst/>
            <a:rect r="r" b="b" t="t" l="l"/>
            <a:pathLst>
              <a:path h="2390519" w="3080811">
                <a:moveTo>
                  <a:pt x="3080811" y="0"/>
                </a:moveTo>
                <a:lnTo>
                  <a:pt x="0" y="0"/>
                </a:lnTo>
                <a:lnTo>
                  <a:pt x="0" y="2390519"/>
                </a:lnTo>
                <a:lnTo>
                  <a:pt x="3080811" y="2390519"/>
                </a:lnTo>
                <a:lnTo>
                  <a:pt x="308081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903888" y="6388680"/>
            <a:ext cx="4825537" cy="3987100"/>
          </a:xfrm>
          <a:custGeom>
            <a:avLst/>
            <a:gdLst/>
            <a:ahLst/>
            <a:cxnLst/>
            <a:rect r="r" b="b" t="t" l="l"/>
            <a:pathLst>
              <a:path h="3987100" w="4825537">
                <a:moveTo>
                  <a:pt x="4825537" y="0"/>
                </a:moveTo>
                <a:lnTo>
                  <a:pt x="0" y="0"/>
                </a:lnTo>
                <a:lnTo>
                  <a:pt x="0" y="3987100"/>
                </a:lnTo>
                <a:lnTo>
                  <a:pt x="4825537" y="3987100"/>
                </a:lnTo>
                <a:lnTo>
                  <a:pt x="482553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63072" y="646719"/>
            <a:ext cx="1692244" cy="1072460"/>
          </a:xfrm>
          <a:custGeom>
            <a:avLst/>
            <a:gdLst/>
            <a:ahLst/>
            <a:cxnLst/>
            <a:rect r="r" b="b" t="t" l="l"/>
            <a:pathLst>
              <a:path h="1072460" w="1692244">
                <a:moveTo>
                  <a:pt x="0" y="0"/>
                </a:moveTo>
                <a:lnTo>
                  <a:pt x="1692244" y="0"/>
                </a:lnTo>
                <a:lnTo>
                  <a:pt x="1692244" y="1072459"/>
                </a:lnTo>
                <a:lnTo>
                  <a:pt x="0" y="1072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59174">
            <a:off x="1702899" y="4077851"/>
            <a:ext cx="860896" cy="1788875"/>
          </a:xfrm>
          <a:custGeom>
            <a:avLst/>
            <a:gdLst/>
            <a:ahLst/>
            <a:cxnLst/>
            <a:rect r="r" b="b" t="t" l="l"/>
            <a:pathLst>
              <a:path h="1788875" w="860896">
                <a:moveTo>
                  <a:pt x="0" y="0"/>
                </a:moveTo>
                <a:lnTo>
                  <a:pt x="860896" y="0"/>
                </a:lnTo>
                <a:lnTo>
                  <a:pt x="860896" y="1788875"/>
                </a:lnTo>
                <a:lnTo>
                  <a:pt x="0" y="178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44515">
            <a:off x="4716348" y="7303673"/>
            <a:ext cx="579583" cy="636412"/>
          </a:xfrm>
          <a:custGeom>
            <a:avLst/>
            <a:gdLst/>
            <a:ahLst/>
            <a:cxnLst/>
            <a:rect r="r" b="b" t="t" l="l"/>
            <a:pathLst>
              <a:path h="636412" w="579583">
                <a:moveTo>
                  <a:pt x="0" y="0"/>
                </a:moveTo>
                <a:lnTo>
                  <a:pt x="579583" y="0"/>
                </a:lnTo>
                <a:lnTo>
                  <a:pt x="579583" y="636412"/>
                </a:lnTo>
                <a:lnTo>
                  <a:pt x="0" y="636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269" t="-192267" r="-16150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22328" y="971075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7"/>
                </a:lnTo>
                <a:lnTo>
                  <a:pt x="0" y="4237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1339" t="-79679" r="-24689" b="-8097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791455" y="418623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1339" t="-79679" r="-24689" b="-8097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03464">
            <a:off x="11183085" y="6242824"/>
            <a:ext cx="490891" cy="539024"/>
          </a:xfrm>
          <a:custGeom>
            <a:avLst/>
            <a:gdLst/>
            <a:ahLst/>
            <a:cxnLst/>
            <a:rect r="r" b="b" t="t" l="l"/>
            <a:pathLst>
              <a:path h="539024" w="490891">
                <a:moveTo>
                  <a:pt x="0" y="0"/>
                </a:moveTo>
                <a:lnTo>
                  <a:pt x="490891" y="0"/>
                </a:lnTo>
                <a:lnTo>
                  <a:pt x="490891" y="539024"/>
                </a:lnTo>
                <a:lnTo>
                  <a:pt x="0" y="5390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269" t="-192267" r="-16150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844515">
            <a:off x="4075137" y="947154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844515">
            <a:off x="10612542" y="2654493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1551896">
            <a:off x="9969448" y="737703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82343" y="8720286"/>
            <a:ext cx="7977560" cy="53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</a:pPr>
            <a:r>
              <a:rPr lang="en-US" sz="3405" spc="19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От Веселин Чобански и Дея Георгиева</a:t>
            </a:r>
          </a:p>
        </p:txBody>
      </p:sp>
      <p:sp>
        <p:nvSpPr>
          <p:cNvPr name="Freeform 16" id="1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6212286" y="6191224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8"/>
            <a:stretch>
              <a:fillRect l="-141339" t="-79679" r="-24689" b="-80971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-5988675">
            <a:off x="13133753" y="4746982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8"/>
            <a:stretch>
              <a:fillRect l="-201985" t="-192267" r="-64785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7460" y="7050445"/>
            <a:ext cx="3254802" cy="3099116"/>
          </a:xfrm>
          <a:custGeom>
            <a:avLst/>
            <a:gdLst/>
            <a:ahLst/>
            <a:cxnLst/>
            <a:rect r="r" b="b" t="t" l="l"/>
            <a:pathLst>
              <a:path h="3099116" w="3254802">
                <a:moveTo>
                  <a:pt x="0" y="0"/>
                </a:moveTo>
                <a:lnTo>
                  <a:pt x="3254802" y="0"/>
                </a:lnTo>
                <a:lnTo>
                  <a:pt x="3254802" y="3099116"/>
                </a:lnTo>
                <a:lnTo>
                  <a:pt x="0" y="3099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-95502">
            <a:off x="3611240" y="596758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true" rot="844515">
            <a:off x="2962852" y="3356329"/>
            <a:ext cx="159181" cy="586285"/>
          </a:xfrm>
          <a:custGeom>
            <a:avLst/>
            <a:gdLst/>
            <a:ahLst/>
            <a:cxnLst/>
            <a:rect r="r" b="b" t="t" l="l"/>
            <a:pathLst>
              <a:path h="586285" w="159181">
                <a:moveTo>
                  <a:pt x="159181" y="586286"/>
                </a:moveTo>
                <a:lnTo>
                  <a:pt x="0" y="586286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6"/>
                </a:lnTo>
                <a:close/>
              </a:path>
            </a:pathLst>
          </a:custGeom>
          <a:blipFill>
            <a:blip r:embed="rId8"/>
            <a:stretch>
              <a:fillRect l="-677507" t="-192267" r="-452731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-29083">
            <a:off x="4264534" y="1151275"/>
            <a:ext cx="6282007" cy="233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28"/>
              </a:lnSpc>
            </a:pPr>
            <a:r>
              <a:rPr lang="en-US" sz="12436" spc="721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SPACE</a:t>
            </a:r>
          </a:p>
        </p:txBody>
      </p:sp>
      <p:sp>
        <p:nvSpPr>
          <p:cNvPr name="TextBox 24" id="24"/>
          <p:cNvSpPr txBox="true"/>
          <p:nvPr/>
        </p:nvSpPr>
        <p:spPr>
          <a:xfrm rot="-37532">
            <a:off x="3484137" y="3052712"/>
            <a:ext cx="8152555" cy="258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29"/>
              </a:lnSpc>
            </a:pPr>
            <a:r>
              <a:rPr lang="en-US" sz="12436" spc="721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RECIPES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0013">
            <a:off x="-1794760" y="-271186"/>
            <a:ext cx="21877520" cy="10829372"/>
          </a:xfrm>
          <a:custGeom>
            <a:avLst/>
            <a:gdLst/>
            <a:ahLst/>
            <a:cxnLst/>
            <a:rect r="r" b="b" t="t" l="l"/>
            <a:pathLst>
              <a:path h="10829372" w="21877520">
                <a:moveTo>
                  <a:pt x="0" y="0"/>
                </a:moveTo>
                <a:lnTo>
                  <a:pt x="21877520" y="0"/>
                </a:lnTo>
                <a:lnTo>
                  <a:pt x="21877520" y="10829372"/>
                </a:lnTo>
                <a:lnTo>
                  <a:pt x="0" y="10829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3407" y="1217623"/>
            <a:ext cx="12021187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Екипът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800788" y="3794860"/>
            <a:ext cx="18819337" cy="4345229"/>
            <a:chOff x="0" y="0"/>
            <a:chExt cx="25092449" cy="579363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418070" y="19876"/>
              <a:ext cx="4863170" cy="4352888"/>
              <a:chOff x="0" y="0"/>
              <a:chExt cx="7094372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94372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7094372">
                    <a:moveTo>
                      <a:pt x="7094372" y="3175025"/>
                    </a:moveTo>
                    <a:cubicBezTo>
                      <a:pt x="7094372" y="4928451"/>
                      <a:pt x="5506212" y="6349975"/>
                      <a:pt x="3547186" y="6349975"/>
                    </a:cubicBezTo>
                    <a:cubicBezTo>
                      <a:pt x="1588132" y="6349975"/>
                      <a:pt x="0" y="4928451"/>
                      <a:pt x="0" y="3175025"/>
                    </a:cubicBezTo>
                    <a:cubicBezTo>
                      <a:pt x="0" y="1421511"/>
                      <a:pt x="1588132" y="0"/>
                      <a:pt x="3547186" y="0"/>
                    </a:cubicBezTo>
                    <a:cubicBezTo>
                      <a:pt x="5506241" y="0"/>
                      <a:pt x="7094372" y="1421511"/>
                      <a:pt x="7094372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6928" r="0" b="-6928"/>
                </a:stretch>
              </a:blip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5066564"/>
              <a:ext cx="5735749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1F9FD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Веселин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732850" y="5066564"/>
              <a:ext cx="5660932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1F9FD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Дея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639943" y="5114189"/>
              <a:ext cx="5452506" cy="679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Drew Feig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6815690" y="0"/>
              <a:ext cx="4863170" cy="4352888"/>
              <a:chOff x="0" y="0"/>
              <a:chExt cx="7094372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094372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7094372">
                    <a:moveTo>
                      <a:pt x="7094372" y="3175025"/>
                    </a:moveTo>
                    <a:cubicBezTo>
                      <a:pt x="7094372" y="4928451"/>
                      <a:pt x="5506212" y="6349975"/>
                      <a:pt x="3547186" y="6349975"/>
                    </a:cubicBezTo>
                    <a:cubicBezTo>
                      <a:pt x="1588132" y="6349975"/>
                      <a:pt x="0" y="4928451"/>
                      <a:pt x="0" y="3175025"/>
                    </a:cubicBezTo>
                    <a:cubicBezTo>
                      <a:pt x="0" y="1421511"/>
                      <a:pt x="1588132" y="0"/>
                      <a:pt x="3547186" y="0"/>
                    </a:cubicBezTo>
                    <a:cubicBezTo>
                      <a:pt x="5506241" y="0"/>
                      <a:pt x="7094372" y="1421511"/>
                      <a:pt x="7094372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6928" r="0" b="-6928"/>
                </a:stretch>
              </a:blip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811331">
            <a:off x="15836549" y="304700"/>
            <a:ext cx="1503718" cy="2697253"/>
          </a:xfrm>
          <a:custGeom>
            <a:avLst/>
            <a:gdLst/>
            <a:ahLst/>
            <a:cxnLst/>
            <a:rect r="r" b="b" t="t" l="l"/>
            <a:pathLst>
              <a:path h="2697253" w="1503718">
                <a:moveTo>
                  <a:pt x="0" y="0"/>
                </a:moveTo>
                <a:lnTo>
                  <a:pt x="1503718" y="0"/>
                </a:lnTo>
                <a:lnTo>
                  <a:pt x="1503718" y="2697253"/>
                </a:lnTo>
                <a:lnTo>
                  <a:pt x="0" y="2697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624099" y="8371826"/>
            <a:ext cx="2691469" cy="1974865"/>
          </a:xfrm>
          <a:custGeom>
            <a:avLst/>
            <a:gdLst/>
            <a:ahLst/>
            <a:cxnLst/>
            <a:rect r="r" b="b" t="t" l="l"/>
            <a:pathLst>
              <a:path h="1974865" w="2691469">
                <a:moveTo>
                  <a:pt x="0" y="0"/>
                </a:moveTo>
                <a:lnTo>
                  <a:pt x="2691468" y="0"/>
                </a:lnTo>
                <a:lnTo>
                  <a:pt x="2691468" y="1974865"/>
                </a:lnTo>
                <a:lnTo>
                  <a:pt x="0" y="1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946743">
            <a:off x="16384046" y="8140089"/>
            <a:ext cx="3064815" cy="3304383"/>
          </a:xfrm>
          <a:custGeom>
            <a:avLst/>
            <a:gdLst/>
            <a:ahLst/>
            <a:cxnLst/>
            <a:rect r="r" b="b" t="t" l="l"/>
            <a:pathLst>
              <a:path h="3304383" w="3064815">
                <a:moveTo>
                  <a:pt x="0" y="0"/>
                </a:moveTo>
                <a:lnTo>
                  <a:pt x="3064815" y="0"/>
                </a:lnTo>
                <a:lnTo>
                  <a:pt x="3064815" y="3304383"/>
                </a:lnTo>
                <a:lnTo>
                  <a:pt x="0" y="33043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18752">
            <a:off x="569191" y="582135"/>
            <a:ext cx="1471665" cy="1674726"/>
          </a:xfrm>
          <a:custGeom>
            <a:avLst/>
            <a:gdLst/>
            <a:ahLst/>
            <a:cxnLst/>
            <a:rect r="r" b="b" t="t" l="l"/>
            <a:pathLst>
              <a:path h="1674726" w="1471665">
                <a:moveTo>
                  <a:pt x="0" y="0"/>
                </a:moveTo>
                <a:lnTo>
                  <a:pt x="1471665" y="0"/>
                </a:lnTo>
                <a:lnTo>
                  <a:pt x="1471665" y="1674726"/>
                </a:lnTo>
                <a:lnTo>
                  <a:pt x="0" y="1674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3"/>
            <a:stretch>
              <a:fillRect l="-201985" t="-192267" r="-6478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535" y="-5038611"/>
            <a:ext cx="31066040" cy="15439911"/>
          </a:xfrm>
          <a:custGeom>
            <a:avLst/>
            <a:gdLst/>
            <a:ahLst/>
            <a:cxnLst/>
            <a:rect r="r" b="b" t="t" l="l"/>
            <a:pathLst>
              <a:path h="15439911" w="31066040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4841" y="1155704"/>
            <a:ext cx="10438317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Начало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47118" y="2585150"/>
            <a:ext cx="12648461" cy="12648461"/>
          </a:xfrm>
          <a:custGeom>
            <a:avLst/>
            <a:gdLst/>
            <a:ahLst/>
            <a:cxnLst/>
            <a:rect r="r" b="b" t="t" l="l"/>
            <a:pathLst>
              <a:path h="12648461" w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392410" y="5813427"/>
            <a:ext cx="2917313" cy="3924637"/>
          </a:xfrm>
          <a:custGeom>
            <a:avLst/>
            <a:gdLst/>
            <a:ahLst/>
            <a:cxnLst/>
            <a:rect r="r" b="b" t="t" l="l"/>
            <a:pathLst>
              <a:path h="3924637" w="2917313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213782">
            <a:off x="13354319" y="7102488"/>
            <a:ext cx="4267811" cy="2121770"/>
          </a:xfrm>
          <a:custGeom>
            <a:avLst/>
            <a:gdLst/>
            <a:ahLst/>
            <a:cxnLst/>
            <a:rect r="r" b="b" t="t" l="l"/>
            <a:pathLst>
              <a:path h="2121770" w="4267811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22257">
            <a:off x="655876" y="589033"/>
            <a:ext cx="1604291" cy="3282437"/>
          </a:xfrm>
          <a:custGeom>
            <a:avLst/>
            <a:gdLst/>
            <a:ahLst/>
            <a:cxnLst/>
            <a:rect r="r" b="b" t="t" l="l"/>
            <a:pathLst>
              <a:path h="3282437" w="1604291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4924860" y="361094"/>
            <a:ext cx="3467680" cy="3008212"/>
          </a:xfrm>
          <a:custGeom>
            <a:avLst/>
            <a:gdLst/>
            <a:ahLst/>
            <a:cxnLst/>
            <a:rect r="r" b="b" t="t" l="l"/>
            <a:pathLst>
              <a:path h="3008212" w="3467680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213018" y="4857347"/>
            <a:ext cx="11861964" cy="383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3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 Проектът ни Space Recipes е комбинация от вкусното и интересното. Той представя рецепти вдъхновени от космоса и включва любопитни факти за планетите в нашата Слънчева система. </a:t>
            </a:r>
          </a:p>
          <a:p>
            <a:pPr algn="ctr">
              <a:lnSpc>
                <a:spcPts val="6066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-529564">
            <a:off x="4940482" y="3297903"/>
            <a:ext cx="559765" cy="499902"/>
          </a:xfrm>
          <a:custGeom>
            <a:avLst/>
            <a:gdLst/>
            <a:ahLst/>
            <a:cxnLst/>
            <a:rect r="r" b="b" t="t" l="l"/>
            <a:pathLst>
              <a:path h="499902" w="559765">
                <a:moveTo>
                  <a:pt x="0" y="0"/>
                </a:moveTo>
                <a:lnTo>
                  <a:pt x="559766" y="0"/>
                </a:lnTo>
                <a:lnTo>
                  <a:pt x="559766" y="499902"/>
                </a:lnTo>
                <a:lnTo>
                  <a:pt x="0" y="49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21090" y="-568553"/>
            <a:ext cx="27412988" cy="11141536"/>
          </a:xfrm>
          <a:custGeom>
            <a:avLst/>
            <a:gdLst/>
            <a:ahLst/>
            <a:cxnLst/>
            <a:rect r="r" b="b" t="t" l="l"/>
            <a:pathLst>
              <a:path h="11141536" w="27412988">
                <a:moveTo>
                  <a:pt x="0" y="0"/>
                </a:moveTo>
                <a:lnTo>
                  <a:pt x="27412987" y="0"/>
                </a:lnTo>
                <a:lnTo>
                  <a:pt x="27412987" y="11141536"/>
                </a:lnTo>
                <a:lnTo>
                  <a:pt x="0" y="1114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844515">
            <a:off x="3137177" y="551559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5929031"/>
            <a:ext cx="1095830" cy="1096744"/>
          </a:xfrm>
          <a:custGeom>
            <a:avLst/>
            <a:gdLst/>
            <a:ahLst/>
            <a:cxnLst/>
            <a:rect r="r" b="b" t="t" l="l"/>
            <a:pathLst>
              <a:path h="1096744" w="1095830">
                <a:moveTo>
                  <a:pt x="0" y="0"/>
                </a:moveTo>
                <a:lnTo>
                  <a:pt x="1095830" y="0"/>
                </a:lnTo>
                <a:lnTo>
                  <a:pt x="1095830" y="1096744"/>
                </a:lnTo>
                <a:lnTo>
                  <a:pt x="0" y="1096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13479" y="5931028"/>
            <a:ext cx="1119126" cy="1096744"/>
          </a:xfrm>
          <a:custGeom>
            <a:avLst/>
            <a:gdLst/>
            <a:ahLst/>
            <a:cxnLst/>
            <a:rect r="r" b="b" t="t" l="l"/>
            <a:pathLst>
              <a:path h="1096744" w="1119126">
                <a:moveTo>
                  <a:pt x="0" y="0"/>
                </a:moveTo>
                <a:lnTo>
                  <a:pt x="1119126" y="0"/>
                </a:lnTo>
                <a:lnTo>
                  <a:pt x="1119126" y="1096744"/>
                </a:lnTo>
                <a:lnTo>
                  <a:pt x="0" y="109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25840" y="2817448"/>
            <a:ext cx="1119126" cy="1078558"/>
          </a:xfrm>
          <a:custGeom>
            <a:avLst/>
            <a:gdLst/>
            <a:ahLst/>
            <a:cxnLst/>
            <a:rect r="r" b="b" t="t" l="l"/>
            <a:pathLst>
              <a:path h="1078558" w="1119126">
                <a:moveTo>
                  <a:pt x="0" y="0"/>
                </a:moveTo>
                <a:lnTo>
                  <a:pt x="1119127" y="0"/>
                </a:lnTo>
                <a:lnTo>
                  <a:pt x="1119127" y="1078557"/>
                </a:lnTo>
                <a:lnTo>
                  <a:pt x="0" y="1078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791977"/>
            <a:ext cx="1095830" cy="1095830"/>
          </a:xfrm>
          <a:custGeom>
            <a:avLst/>
            <a:gdLst/>
            <a:ahLst/>
            <a:cxnLst/>
            <a:rect r="r" b="b" t="t" l="l"/>
            <a:pathLst>
              <a:path h="1095830" w="1095830">
                <a:moveTo>
                  <a:pt x="0" y="0"/>
                </a:moveTo>
                <a:lnTo>
                  <a:pt x="1095830" y="0"/>
                </a:lnTo>
                <a:lnTo>
                  <a:pt x="1095830" y="1095829"/>
                </a:lnTo>
                <a:lnTo>
                  <a:pt x="0" y="1095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33407" y="1014047"/>
            <a:ext cx="12021187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Етапи на работа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89136" y="2886907"/>
            <a:ext cx="4977665" cy="304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Събиране на ресурси:</a:t>
            </a: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събиране на информация за всяка планета, начина на приготвяне на всяко от ястията и рисуване на планетите.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11717" y="2887039"/>
            <a:ext cx="4981247" cy="304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Подготовка:</a:t>
            </a: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·създаване на прототипни скици на страниците на сайта и структуриране на съдържанието му, </a:t>
            </a:r>
          </a:p>
          <a:p>
            <a:pPr algn="l">
              <a:lnSpc>
                <a:spcPts val="398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789136" y="6414508"/>
            <a:ext cx="6292983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Разработка1 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Създаване на сайта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11717" y="5986181"/>
            <a:ext cx="6195335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Разработка2 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Работа по презентацията, диплянката и логото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877382"/>
            <a:ext cx="109583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25840" y="2877514"/>
            <a:ext cx="1119126" cy="85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004804"/>
            <a:ext cx="1095830" cy="85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13479" y="6005231"/>
            <a:ext cx="1119126" cy="85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4731" y="-2426643"/>
            <a:ext cx="13698538" cy="7003378"/>
          </a:xfrm>
          <a:custGeom>
            <a:avLst/>
            <a:gdLst/>
            <a:ahLst/>
            <a:cxnLst/>
            <a:rect r="r" b="b" t="t" l="l"/>
            <a:pathLst>
              <a:path h="7003378" w="1369853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4583763" y="703212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83056" y="4883509"/>
            <a:ext cx="10236058" cy="790465"/>
          </a:xfrm>
          <a:custGeom>
            <a:avLst/>
            <a:gdLst/>
            <a:ahLst/>
            <a:cxnLst/>
            <a:rect r="r" b="b" t="t" l="l"/>
            <a:pathLst>
              <a:path h="790465" w="10236058">
                <a:moveTo>
                  <a:pt x="0" y="0"/>
                </a:moveTo>
                <a:lnTo>
                  <a:pt x="10236058" y="0"/>
                </a:lnTo>
                <a:lnTo>
                  <a:pt x="10236058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7384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44515">
            <a:off x="13242661" y="455419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91558" y="4539303"/>
            <a:ext cx="1287570" cy="1134671"/>
          </a:xfrm>
          <a:custGeom>
            <a:avLst/>
            <a:gdLst/>
            <a:ahLst/>
            <a:cxnLst/>
            <a:rect r="r" b="b" t="t" l="l"/>
            <a:pathLst>
              <a:path h="1134671" w="1287570">
                <a:moveTo>
                  <a:pt x="0" y="0"/>
                </a:moveTo>
                <a:lnTo>
                  <a:pt x="1287569" y="0"/>
                </a:lnTo>
                <a:lnTo>
                  <a:pt x="1287569" y="1134671"/>
                </a:lnTo>
                <a:lnTo>
                  <a:pt x="0" y="1134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04500" y="4448783"/>
            <a:ext cx="2526167" cy="1225191"/>
          </a:xfrm>
          <a:custGeom>
            <a:avLst/>
            <a:gdLst/>
            <a:ahLst/>
            <a:cxnLst/>
            <a:rect r="r" b="b" t="t" l="l"/>
            <a:pathLst>
              <a:path h="1225191" w="2526167">
                <a:moveTo>
                  <a:pt x="0" y="0"/>
                </a:moveTo>
                <a:lnTo>
                  <a:pt x="2526167" y="0"/>
                </a:lnTo>
                <a:lnTo>
                  <a:pt x="2526167" y="1225191"/>
                </a:lnTo>
                <a:lnTo>
                  <a:pt x="0" y="122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756400">
            <a:off x="7852300" y="4660540"/>
            <a:ext cx="1236819" cy="1139419"/>
          </a:xfrm>
          <a:custGeom>
            <a:avLst/>
            <a:gdLst/>
            <a:ahLst/>
            <a:cxnLst/>
            <a:rect r="r" b="b" t="t" l="l"/>
            <a:pathLst>
              <a:path h="1139419" w="1236819">
                <a:moveTo>
                  <a:pt x="1236819" y="0"/>
                </a:moveTo>
                <a:lnTo>
                  <a:pt x="0" y="0"/>
                </a:lnTo>
                <a:lnTo>
                  <a:pt x="0" y="1139420"/>
                </a:lnTo>
                <a:lnTo>
                  <a:pt x="1236819" y="1139420"/>
                </a:lnTo>
                <a:lnTo>
                  <a:pt x="1236819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762570" y="7873888"/>
            <a:ext cx="3880498" cy="3686473"/>
          </a:xfrm>
          <a:custGeom>
            <a:avLst/>
            <a:gdLst/>
            <a:ahLst/>
            <a:cxnLst/>
            <a:rect r="r" b="b" t="t" l="l"/>
            <a:pathLst>
              <a:path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17928" y="5924129"/>
            <a:ext cx="5156055" cy="198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Кодът ни е</a:t>
            </a:r>
          </a:p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написан във </a:t>
            </a:r>
          </a:p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Visual Studio Code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5973" y="5888682"/>
            <a:ext cx="5156055" cy="198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Логото и снимките за сайта</a:t>
            </a:r>
          </a:p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са рисувани от нас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33070" y="5879157"/>
            <a:ext cx="4829263" cy="249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3"/>
              </a:lnSpc>
            </a:pPr>
            <a:r>
              <a:rPr lang="en-US" sz="346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Презентацията и диплянката са направени с помощта на приложението Canva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001180" y="7873888"/>
            <a:ext cx="3880498" cy="3686473"/>
          </a:xfrm>
          <a:custGeom>
            <a:avLst/>
            <a:gdLst/>
            <a:ahLst/>
            <a:cxnLst/>
            <a:rect r="r" b="b" t="t" l="l"/>
            <a:pathLst>
              <a:path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56956">
            <a:off x="15875494" y="2385644"/>
            <a:ext cx="1384583" cy="1171251"/>
          </a:xfrm>
          <a:custGeom>
            <a:avLst/>
            <a:gdLst/>
            <a:ahLst/>
            <a:cxnLst/>
            <a:rect r="r" b="b" t="t" l="l"/>
            <a:pathLst>
              <a:path h="1171251" w="1384583">
                <a:moveTo>
                  <a:pt x="0" y="0"/>
                </a:moveTo>
                <a:lnTo>
                  <a:pt x="1384583" y="0"/>
                </a:lnTo>
                <a:lnTo>
                  <a:pt x="1384583" y="1171250"/>
                </a:lnTo>
                <a:lnTo>
                  <a:pt x="0" y="1171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61258" y="2504982"/>
            <a:ext cx="1456670" cy="1052444"/>
          </a:xfrm>
          <a:custGeom>
            <a:avLst/>
            <a:gdLst/>
            <a:ahLst/>
            <a:cxnLst/>
            <a:rect r="r" b="b" t="t" l="l"/>
            <a:pathLst>
              <a:path h="1052444" w="1456670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108232" y="50270"/>
            <a:ext cx="12051987" cy="357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Начин на 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създаване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2"/>
            <a:stretch>
              <a:fillRect l="-201985" t="-192267" r="-6478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39190" y="2574253"/>
            <a:ext cx="7209621" cy="5138493"/>
          </a:xfrm>
          <a:custGeom>
            <a:avLst/>
            <a:gdLst/>
            <a:ahLst/>
            <a:cxnLst/>
            <a:rect r="r" b="b" t="t" l="l"/>
            <a:pathLst>
              <a:path h="5138493" w="7209621">
                <a:moveTo>
                  <a:pt x="0" y="0"/>
                </a:moveTo>
                <a:lnTo>
                  <a:pt x="7209620" y="0"/>
                </a:lnTo>
                <a:lnTo>
                  <a:pt x="7209620" y="5138494"/>
                </a:lnTo>
                <a:lnTo>
                  <a:pt x="0" y="5138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98275" y="2020341"/>
            <a:ext cx="1916437" cy="1916437"/>
          </a:xfrm>
          <a:custGeom>
            <a:avLst/>
            <a:gdLst/>
            <a:ahLst/>
            <a:cxnLst/>
            <a:rect r="r" b="b" t="t" l="l"/>
            <a:pathLst>
              <a:path h="1916437" w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76175" y="3629025"/>
            <a:ext cx="7535650" cy="29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Цели </a:t>
            </a:r>
          </a:p>
          <a:p>
            <a:pPr algn="ctr">
              <a:lnSpc>
                <a:spcPts val="113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 проекта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23667" y="2016329"/>
            <a:ext cx="6318927" cy="135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Да направим готвенето забавно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376175" y="1503373"/>
            <a:ext cx="1916437" cy="1916437"/>
            <a:chOff x="0" y="0"/>
            <a:chExt cx="2555249" cy="25552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55249" cy="2555249"/>
            </a:xfrm>
            <a:custGeom>
              <a:avLst/>
              <a:gdLst/>
              <a:ahLst/>
              <a:cxnLst/>
              <a:rect r="r" b="b" t="t" l="l"/>
              <a:pathLst>
                <a:path h="2555249" w="2555249">
                  <a:moveTo>
                    <a:pt x="0" y="0"/>
                  </a:moveTo>
                  <a:lnTo>
                    <a:pt x="2555249" y="0"/>
                  </a:lnTo>
                  <a:lnTo>
                    <a:pt x="2555249" y="2555249"/>
                  </a:lnTo>
                  <a:lnTo>
                    <a:pt x="0" y="2555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94560" y="595414"/>
              <a:ext cx="1366130" cy="1364422"/>
            </a:xfrm>
            <a:custGeom>
              <a:avLst/>
              <a:gdLst/>
              <a:ahLst/>
              <a:cxnLst/>
              <a:rect r="r" b="b" t="t" l="l"/>
              <a:pathLst>
                <a:path h="1364422" w="1366130">
                  <a:moveTo>
                    <a:pt x="0" y="0"/>
                  </a:moveTo>
                  <a:lnTo>
                    <a:pt x="1366130" y="0"/>
                  </a:lnTo>
                  <a:lnTo>
                    <a:pt x="1366130" y="1364422"/>
                  </a:lnTo>
                  <a:lnTo>
                    <a:pt x="0" y="1364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798275" y="6753543"/>
            <a:ext cx="1916437" cy="1916437"/>
          </a:xfrm>
          <a:custGeom>
            <a:avLst/>
            <a:gdLst/>
            <a:ahLst/>
            <a:cxnLst/>
            <a:rect r="r" b="b" t="t" l="l"/>
            <a:pathLst>
              <a:path h="1916437" w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76175" y="6753543"/>
            <a:ext cx="1916437" cy="1916437"/>
          </a:xfrm>
          <a:custGeom>
            <a:avLst/>
            <a:gdLst/>
            <a:ahLst/>
            <a:cxnLst/>
            <a:rect r="r" b="b" t="t" l="l"/>
            <a:pathLst>
              <a:path h="1916437" w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89090" y="7165091"/>
            <a:ext cx="1090608" cy="1093341"/>
          </a:xfrm>
          <a:custGeom>
            <a:avLst/>
            <a:gdLst/>
            <a:ahLst/>
            <a:cxnLst/>
            <a:rect r="r" b="b" t="t" l="l"/>
            <a:pathLst>
              <a:path h="1093341" w="1090608">
                <a:moveTo>
                  <a:pt x="0" y="0"/>
                </a:moveTo>
                <a:lnTo>
                  <a:pt x="1090608" y="0"/>
                </a:lnTo>
                <a:lnTo>
                  <a:pt x="1090608" y="1093342"/>
                </a:lnTo>
                <a:lnTo>
                  <a:pt x="0" y="10933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788750" y="7576639"/>
            <a:ext cx="1090608" cy="1093341"/>
          </a:xfrm>
          <a:custGeom>
            <a:avLst/>
            <a:gdLst/>
            <a:ahLst/>
            <a:cxnLst/>
            <a:rect r="r" b="b" t="t" l="l"/>
            <a:pathLst>
              <a:path h="1093341" w="1090608">
                <a:moveTo>
                  <a:pt x="0" y="0"/>
                </a:moveTo>
                <a:lnTo>
                  <a:pt x="1090609" y="0"/>
                </a:lnTo>
                <a:lnTo>
                  <a:pt x="1090609" y="1093341"/>
                </a:lnTo>
                <a:lnTo>
                  <a:pt x="0" y="1093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820665" y="1833162"/>
            <a:ext cx="1030153" cy="1032735"/>
          </a:xfrm>
          <a:custGeom>
            <a:avLst/>
            <a:gdLst/>
            <a:ahLst/>
            <a:cxnLst/>
            <a:rect r="r" b="b" t="t" l="l"/>
            <a:pathLst>
              <a:path h="1032735" w="1030153">
                <a:moveTo>
                  <a:pt x="0" y="0"/>
                </a:moveTo>
                <a:lnTo>
                  <a:pt x="1030153" y="0"/>
                </a:lnTo>
                <a:lnTo>
                  <a:pt x="1030153" y="1032734"/>
                </a:lnTo>
                <a:lnTo>
                  <a:pt x="0" y="1032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14625" y="2709351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0" y="0"/>
                </a:moveTo>
                <a:lnTo>
                  <a:pt x="1183650" y="0"/>
                </a:lnTo>
                <a:lnTo>
                  <a:pt x="1183650" y="1080350"/>
                </a:lnTo>
                <a:lnTo>
                  <a:pt x="0" y="1080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7292612" y="2709351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1183651" y="0"/>
                </a:moveTo>
                <a:lnTo>
                  <a:pt x="0" y="0"/>
                </a:lnTo>
                <a:lnTo>
                  <a:pt x="0" y="1080350"/>
                </a:lnTo>
                <a:lnTo>
                  <a:pt x="1183651" y="1080350"/>
                </a:lnTo>
                <a:lnTo>
                  <a:pt x="11836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0">
            <a:off x="9195525" y="7059739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0" y="1080350"/>
                </a:moveTo>
                <a:lnTo>
                  <a:pt x="1183650" y="1080350"/>
                </a:lnTo>
                <a:lnTo>
                  <a:pt x="1183650" y="0"/>
                </a:lnTo>
                <a:lnTo>
                  <a:pt x="0" y="0"/>
                </a:lnTo>
                <a:lnTo>
                  <a:pt x="0" y="108035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7292612" y="6753543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1183651" y="1080351"/>
                </a:moveTo>
                <a:lnTo>
                  <a:pt x="0" y="1080351"/>
                </a:lnTo>
                <a:lnTo>
                  <a:pt x="0" y="0"/>
                </a:lnTo>
                <a:lnTo>
                  <a:pt x="1183651" y="0"/>
                </a:lnTo>
                <a:lnTo>
                  <a:pt x="1183651" y="108035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2080540">
            <a:off x="16613087" y="-332460"/>
            <a:ext cx="2277825" cy="2232268"/>
          </a:xfrm>
          <a:custGeom>
            <a:avLst/>
            <a:gdLst/>
            <a:ahLst/>
            <a:cxnLst/>
            <a:rect r="r" b="b" t="t" l="l"/>
            <a:pathLst>
              <a:path h="2232268" w="2277825">
                <a:moveTo>
                  <a:pt x="0" y="0"/>
                </a:moveTo>
                <a:lnTo>
                  <a:pt x="2277825" y="0"/>
                </a:lnTo>
                <a:lnTo>
                  <a:pt x="2277825" y="2232268"/>
                </a:lnTo>
                <a:lnTo>
                  <a:pt x="0" y="22322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689949">
            <a:off x="654230" y="580897"/>
            <a:ext cx="1625521" cy="1101291"/>
          </a:xfrm>
          <a:custGeom>
            <a:avLst/>
            <a:gdLst/>
            <a:ahLst/>
            <a:cxnLst/>
            <a:rect r="r" b="b" t="t" l="l"/>
            <a:pathLst>
              <a:path h="1101291" w="1625521">
                <a:moveTo>
                  <a:pt x="0" y="0"/>
                </a:moveTo>
                <a:lnTo>
                  <a:pt x="1625521" y="0"/>
                </a:lnTo>
                <a:lnTo>
                  <a:pt x="1625521" y="1101291"/>
                </a:lnTo>
                <a:lnTo>
                  <a:pt x="0" y="110129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57646">
            <a:off x="14193252" y="4707115"/>
            <a:ext cx="2380636" cy="1255785"/>
          </a:xfrm>
          <a:custGeom>
            <a:avLst/>
            <a:gdLst/>
            <a:ahLst/>
            <a:cxnLst/>
            <a:rect r="r" b="b" t="t" l="l"/>
            <a:pathLst>
              <a:path h="1255785" w="2380636">
                <a:moveTo>
                  <a:pt x="0" y="0"/>
                </a:moveTo>
                <a:lnTo>
                  <a:pt x="2380635" y="0"/>
                </a:lnTo>
                <a:lnTo>
                  <a:pt x="2380635" y="1255785"/>
                </a:lnTo>
                <a:lnTo>
                  <a:pt x="0" y="12557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373380">
            <a:off x="1906916" y="4631632"/>
            <a:ext cx="2057761" cy="1023736"/>
          </a:xfrm>
          <a:custGeom>
            <a:avLst/>
            <a:gdLst/>
            <a:ahLst/>
            <a:cxnLst/>
            <a:rect r="r" b="b" t="t" l="l"/>
            <a:pathLst>
              <a:path h="1023736" w="2057761">
                <a:moveTo>
                  <a:pt x="0" y="0"/>
                </a:moveTo>
                <a:lnTo>
                  <a:pt x="2057761" y="0"/>
                </a:lnTo>
                <a:lnTo>
                  <a:pt x="2057761" y="1023736"/>
                </a:lnTo>
                <a:lnTo>
                  <a:pt x="0" y="10237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3993813">
            <a:off x="16577145" y="8280197"/>
            <a:ext cx="1364310" cy="3194481"/>
          </a:xfrm>
          <a:custGeom>
            <a:avLst/>
            <a:gdLst/>
            <a:ahLst/>
            <a:cxnLst/>
            <a:rect r="r" b="b" t="t" l="l"/>
            <a:pathLst>
              <a:path h="3194481" w="1364310">
                <a:moveTo>
                  <a:pt x="0" y="0"/>
                </a:moveTo>
                <a:lnTo>
                  <a:pt x="1364310" y="0"/>
                </a:lnTo>
                <a:lnTo>
                  <a:pt x="1364310" y="3194481"/>
                </a:lnTo>
                <a:lnTo>
                  <a:pt x="0" y="319448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234384" y="9170426"/>
            <a:ext cx="2915513" cy="1414024"/>
          </a:xfrm>
          <a:custGeom>
            <a:avLst/>
            <a:gdLst/>
            <a:ahLst/>
            <a:cxnLst/>
            <a:rect r="r" b="b" t="t" l="l"/>
            <a:pathLst>
              <a:path h="1414024" w="2915513">
                <a:moveTo>
                  <a:pt x="0" y="0"/>
                </a:moveTo>
                <a:lnTo>
                  <a:pt x="2915514" y="0"/>
                </a:lnTo>
                <a:lnTo>
                  <a:pt x="2915514" y="1414024"/>
                </a:lnTo>
                <a:lnTo>
                  <a:pt x="0" y="1414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117122" y="7598447"/>
            <a:ext cx="5780380" cy="126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47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Да бъден интересен на всеки който го посети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50818" y="1969291"/>
            <a:ext cx="6312988" cy="136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6"/>
              </a:lnSpc>
            </a:pPr>
            <a:r>
              <a:rPr lang="en-US" sz="379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Да научи на интересни неща за планетите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629" y="7179419"/>
            <a:ext cx="5806335" cy="126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Сайта да е различен от останалите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2"/>
            <a:stretch>
              <a:fillRect l="-201985" t="-192267" r="-6478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4193" y="4768845"/>
            <a:ext cx="5099902" cy="4678430"/>
            <a:chOff x="0" y="0"/>
            <a:chExt cx="6799869" cy="623790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125942"/>
              <a:ext cx="253939" cy="251883"/>
              <a:chOff x="0" y="0"/>
              <a:chExt cx="6401827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401827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401827">
                    <a:moveTo>
                      <a:pt x="3200913" y="0"/>
                    </a:moveTo>
                    <a:cubicBezTo>
                      <a:pt x="1433098" y="0"/>
                      <a:pt x="0" y="1421496"/>
                      <a:pt x="0" y="3175000"/>
                    </a:cubicBezTo>
                    <a:cubicBezTo>
                      <a:pt x="0" y="4928504"/>
                      <a:pt x="1433098" y="6350000"/>
                      <a:pt x="3200913" y="6350000"/>
                    </a:cubicBezTo>
                    <a:cubicBezTo>
                      <a:pt x="4968729" y="6350000"/>
                      <a:pt x="6401827" y="4928504"/>
                      <a:pt x="6401827" y="3175000"/>
                    </a:cubicBezTo>
                    <a:cubicBezTo>
                      <a:pt x="6401827" y="1421496"/>
                      <a:pt x="4968729" y="0"/>
                      <a:pt x="3200913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829187" y="-85725"/>
              <a:ext cx="5970682" cy="6323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05"/>
                </a:lnSpc>
              </a:pPr>
              <a:r>
                <a:rPr lang="en-US" sz="3619">
                  <a:solidFill>
                    <a:srgbClr val="F1F9FD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Създадохме образователен, интересен и забавен сайт за онези които искат да направят нещо вкусно и да научат нещо интересно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1591587" y="4020230"/>
            <a:ext cx="5502928" cy="0"/>
          </a:xfrm>
          <a:prstGeom prst="line">
            <a:avLst/>
          </a:prstGeom>
          <a:ln cap="flat" w="104775">
            <a:solidFill>
              <a:srgbClr val="F1F9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true" flipV="true" rot="-5400000">
            <a:off x="-3505164" y="-8269941"/>
            <a:ext cx="13973619" cy="8587424"/>
          </a:xfrm>
          <a:custGeom>
            <a:avLst/>
            <a:gdLst/>
            <a:ahLst/>
            <a:cxnLst/>
            <a:rect r="r" b="b" t="t" l="l"/>
            <a:pathLst>
              <a:path h="8587424" w="13973619">
                <a:moveTo>
                  <a:pt x="13973620" y="8587424"/>
                </a:moveTo>
                <a:lnTo>
                  <a:pt x="0" y="8587424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4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5762190" y="432254"/>
            <a:ext cx="2223937" cy="1548416"/>
          </a:xfrm>
          <a:custGeom>
            <a:avLst/>
            <a:gdLst/>
            <a:ahLst/>
            <a:cxnLst/>
            <a:rect r="r" b="b" t="t" l="l"/>
            <a:pathLst>
              <a:path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359765" y="225385"/>
            <a:ext cx="3083959" cy="2289895"/>
          </a:xfrm>
          <a:custGeom>
            <a:avLst/>
            <a:gdLst/>
            <a:ahLst/>
            <a:cxnLst/>
            <a:rect r="r" b="b" t="t" l="l"/>
            <a:pathLst>
              <a:path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793723">
            <a:off x="14954614" y="7616679"/>
            <a:ext cx="6666772" cy="2791711"/>
          </a:xfrm>
          <a:custGeom>
            <a:avLst/>
            <a:gdLst/>
            <a:ahLst/>
            <a:cxnLst/>
            <a:rect r="r" b="b" t="t" l="l"/>
            <a:pathLst>
              <a:path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48370" y="2751919"/>
            <a:ext cx="3855105" cy="5953830"/>
          </a:xfrm>
          <a:custGeom>
            <a:avLst/>
            <a:gdLst/>
            <a:ahLst/>
            <a:cxnLst/>
            <a:rect r="r" b="b" t="t" l="l"/>
            <a:pathLst>
              <a:path h="5953830" w="3855105">
                <a:moveTo>
                  <a:pt x="0" y="0"/>
                </a:moveTo>
                <a:lnTo>
                  <a:pt x="3855105" y="0"/>
                </a:lnTo>
                <a:lnTo>
                  <a:pt x="3855105" y="5953830"/>
                </a:lnTo>
                <a:lnTo>
                  <a:pt x="0" y="5953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45107" y="8493294"/>
            <a:ext cx="1567186" cy="1404590"/>
          </a:xfrm>
          <a:custGeom>
            <a:avLst/>
            <a:gdLst/>
            <a:ahLst/>
            <a:cxnLst/>
            <a:rect r="r" b="b" t="t" l="l"/>
            <a:pathLst>
              <a:path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99486" y="2194645"/>
            <a:ext cx="599305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Резултат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55409">
            <a:off x="3276022" y="4438272"/>
            <a:ext cx="436942" cy="430934"/>
          </a:xfrm>
          <a:custGeom>
            <a:avLst/>
            <a:gdLst/>
            <a:ahLst/>
            <a:cxnLst/>
            <a:rect r="r" b="b" t="t" l="l"/>
            <a:pathLst>
              <a:path h="430934" w="436942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86616">
            <a:off x="8522766" y="8774336"/>
            <a:ext cx="436942" cy="430934"/>
          </a:xfrm>
          <a:custGeom>
            <a:avLst/>
            <a:gdLst/>
            <a:ahLst/>
            <a:cxnLst/>
            <a:rect r="r" b="b" t="t" l="l"/>
            <a:pathLst>
              <a:path h="430934" w="436942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44515">
            <a:off x="4075137" y="947154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048105" y="453562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3483040" y="1474073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3708940">
            <a:off x="-361110" y="-34194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3"/>
            <a:stretch>
              <a:fillRect l="-201985" t="-192267" r="-64785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844515">
            <a:off x="16155513" y="7961362"/>
            <a:ext cx="159181" cy="586285"/>
          </a:xfrm>
          <a:custGeom>
            <a:avLst/>
            <a:gdLst/>
            <a:ahLst/>
            <a:cxnLst/>
            <a:rect r="r" b="b" t="t" l="l"/>
            <a:pathLst>
              <a:path h="586285" w="159181">
                <a:moveTo>
                  <a:pt x="159181" y="586285"/>
                </a:moveTo>
                <a:lnTo>
                  <a:pt x="0" y="586285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5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6710" y="6474586"/>
            <a:ext cx="3706955" cy="3410399"/>
          </a:xfrm>
          <a:custGeom>
            <a:avLst/>
            <a:gdLst/>
            <a:ahLst/>
            <a:cxnLst/>
            <a:rect r="r" b="b" t="t" l="l"/>
            <a:pathLst>
              <a:path h="3410399" w="3706955">
                <a:moveTo>
                  <a:pt x="0" y="0"/>
                </a:moveTo>
                <a:lnTo>
                  <a:pt x="3706955" y="0"/>
                </a:lnTo>
                <a:lnTo>
                  <a:pt x="3706955" y="3410399"/>
                </a:lnTo>
                <a:lnTo>
                  <a:pt x="0" y="3410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43505" y="867897"/>
            <a:ext cx="3445974" cy="3543418"/>
          </a:xfrm>
          <a:custGeom>
            <a:avLst/>
            <a:gdLst/>
            <a:ahLst/>
            <a:cxnLst/>
            <a:rect r="r" b="b" t="t" l="l"/>
            <a:pathLst>
              <a:path h="3543418" w="3445974">
                <a:moveTo>
                  <a:pt x="0" y="0"/>
                </a:moveTo>
                <a:lnTo>
                  <a:pt x="3445974" y="0"/>
                </a:lnTo>
                <a:lnTo>
                  <a:pt x="3445974" y="3543418"/>
                </a:lnTo>
                <a:lnTo>
                  <a:pt x="0" y="3543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6710" y="867897"/>
            <a:ext cx="3256261" cy="2039233"/>
          </a:xfrm>
          <a:custGeom>
            <a:avLst/>
            <a:gdLst/>
            <a:ahLst/>
            <a:cxnLst/>
            <a:rect r="r" b="b" t="t" l="l"/>
            <a:pathLst>
              <a:path h="2039233" w="3256261">
                <a:moveTo>
                  <a:pt x="0" y="0"/>
                </a:moveTo>
                <a:lnTo>
                  <a:pt x="3256260" y="0"/>
                </a:lnTo>
                <a:lnTo>
                  <a:pt x="3256260" y="2039233"/>
                </a:lnTo>
                <a:lnTo>
                  <a:pt x="0" y="2039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024695">
            <a:off x="12783768" y="6882565"/>
            <a:ext cx="5280817" cy="3293910"/>
          </a:xfrm>
          <a:custGeom>
            <a:avLst/>
            <a:gdLst/>
            <a:ahLst/>
            <a:cxnLst/>
            <a:rect r="r" b="b" t="t" l="l"/>
            <a:pathLst>
              <a:path h="3293910" w="5280817">
                <a:moveTo>
                  <a:pt x="0" y="0"/>
                </a:moveTo>
                <a:lnTo>
                  <a:pt x="5280817" y="0"/>
                </a:lnTo>
                <a:lnTo>
                  <a:pt x="5280817" y="3293910"/>
                </a:lnTo>
                <a:lnTo>
                  <a:pt x="0" y="32939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24766">
            <a:off x="15602563" y="5420145"/>
            <a:ext cx="738940" cy="728780"/>
          </a:xfrm>
          <a:custGeom>
            <a:avLst/>
            <a:gdLst/>
            <a:ahLst/>
            <a:cxnLst/>
            <a:rect r="r" b="b" t="t" l="l"/>
            <a:pathLst>
              <a:path h="728780" w="738940">
                <a:moveTo>
                  <a:pt x="0" y="0"/>
                </a:moveTo>
                <a:lnTo>
                  <a:pt x="738940" y="0"/>
                </a:lnTo>
                <a:lnTo>
                  <a:pt x="738940" y="728780"/>
                </a:lnTo>
                <a:lnTo>
                  <a:pt x="0" y="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65895">
            <a:off x="5294995" y="1153178"/>
            <a:ext cx="643785" cy="567335"/>
          </a:xfrm>
          <a:custGeom>
            <a:avLst/>
            <a:gdLst/>
            <a:ahLst/>
            <a:cxnLst/>
            <a:rect r="r" b="b" t="t" l="l"/>
            <a:pathLst>
              <a:path h="567335" w="643785">
                <a:moveTo>
                  <a:pt x="0" y="0"/>
                </a:moveTo>
                <a:lnTo>
                  <a:pt x="643785" y="0"/>
                </a:lnTo>
                <a:lnTo>
                  <a:pt x="643785" y="567336"/>
                </a:lnTo>
                <a:lnTo>
                  <a:pt x="0" y="56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4555484">
            <a:off x="17905554" y="473006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0"/>
                </a:moveTo>
                <a:lnTo>
                  <a:pt x="0" y="826880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0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075492" y="1028700"/>
            <a:ext cx="8137017" cy="8229600"/>
          </a:xfrm>
          <a:custGeom>
            <a:avLst/>
            <a:gdLst/>
            <a:ahLst/>
            <a:cxnLst/>
            <a:rect r="r" b="b" t="t" l="l"/>
            <a:pathLst>
              <a:path h="8229600" w="8137017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84233" y="3041329"/>
            <a:ext cx="8719534" cy="389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Блгодарим за</a:t>
            </a:r>
          </a:p>
          <a:p>
            <a:pPr algn="ctr">
              <a:lnSpc>
                <a:spcPts val="15259"/>
              </a:lnSpc>
              <a:spcBef>
                <a:spcPct val="0"/>
              </a:spcBef>
            </a:pPr>
            <a:r>
              <a:rPr lang="en-US" sz="108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вниманието Ви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DAGgg-KMA3M</dc:identifier>
  <dcterms:modified xsi:type="dcterms:W3CDTF">2011-08-01T06:04:30Z</dcterms:modified>
  <cp:revision>1</cp:revision>
  <dc:title>Group</dc:title>
</cp:coreProperties>
</file>